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94" r:id="rId25"/>
    <p:sldId id="295" r:id="rId26"/>
    <p:sldId id="288" r:id="rId27"/>
    <p:sldId id="289" r:id="rId28"/>
    <p:sldId id="290" r:id="rId29"/>
    <p:sldId id="291" r:id="rId30"/>
    <p:sldId id="29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>
      <p:cViewPr>
        <p:scale>
          <a:sx n="104" d="100"/>
          <a:sy n="104" d="100"/>
        </p:scale>
        <p:origin x="89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B128-2749-C058-FCC9-4B1F0BB5B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2D939-8399-D026-1848-3FBE46F40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4A8F1-BC40-62F8-82A0-B9D44B96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BF98A-5ABF-08A7-D635-2ED85F68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0524F-84A9-D91C-F272-2DC37B1D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1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A66E-DE50-D1C1-0444-9D7B20F4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60E34-F26A-F3AC-EDCD-487648223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D687E-C834-3FBD-66AE-C327C9E8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DEC79-8C93-84DF-E7C4-9F2D068C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1B1BC-70AA-ABF9-AA0F-AA9561A9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0E925-95B9-A77F-DC7C-4A46DA38E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0EE66-3339-D72C-0FE1-358E936C5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166B0-E0D0-C205-EA8C-51EF9442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AC0E-D581-89D6-9C39-F10D03AD7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96556-5EC7-DC5A-5C8B-FCAA2183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5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70A1-906D-55C6-5A4F-8696B113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C628B-E75A-E49D-F100-1A1D69036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B2126-6F88-E658-3639-5A23DB92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B631C-7F43-FE50-5D02-2D30A836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0A61-0C99-EF3C-E92C-DEF256F5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9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57C3-92C2-EC47-2166-F2DD4A6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8E53-E509-CAF9-A73B-002EC9E2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0FEEA-F4F0-00C0-5199-86CF22CC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69E1-5EE8-A7E8-03FA-BF8F2C29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19689-9A0D-AD24-803D-EF7C649A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3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30A4-FB8C-C05E-3008-1E0148D3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6788-CC7C-E9A0-9D60-8681CB44B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7DEA4-1B12-3007-4180-B5F84A26D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039B3-4127-C4A1-E5FE-0A463342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A240F-2B87-4CEC-C3CE-5EAD088B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6F9DE-1F9D-EDA6-AB49-E6C680AD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3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F479-2901-D887-A174-3AA597CC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7D7D7-E75E-8A81-B769-39E0EB0BA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65FE0-A847-0FB8-3B1D-A98CDF075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EA72A-97D3-936B-9BD4-D61D5ECAA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88141-2283-C51D-6C3B-7D7361B94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4E5075-45BB-C90A-78CA-3AF7C5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B46CC-528E-4113-D244-6D493CBB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6E5BC-D4DA-D8AC-6962-FD143CBE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2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CB3F-6E54-612A-F18F-F57CFA99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DFB494-1D60-28E4-6E0C-3A6A2C62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F9141-C450-9C62-858D-E071DD0D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59E01-34F5-F242-D761-0449C1CF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055CD-1DCB-2148-3AF4-D67C8124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C0A4E-F03F-8F65-903C-4E794C2E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F6624-CAC1-B197-A35E-229FA6B6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5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EFBB-90F7-CB09-E500-4DC919D9E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58E1E-6A9E-0988-5AC5-5F3A9D8B6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31D73-04C1-1039-0630-AAD11F527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3EBFD-51C8-0FD5-9AA6-1D6DAE7E5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1D15F-99E4-6A0C-6A1C-33E0BB4D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D42E-110E-5E20-36A1-578D3050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BF97-1B24-F884-F25C-6113729E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E5266-CA66-F468-914C-5014F7D24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DE3C-2A97-4BAE-CC94-57402F14B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B0DE1-91DF-694C-D952-59C134355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56EAA-D853-94E4-C0BB-EB5DCD6F1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C3827-AA9B-C5E8-0E05-344F1869A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336A5-D5B3-3E19-D908-9012DF60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16E3F-40D8-4F88-01A6-49838DAB1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68D85-F0D6-9DBD-62C9-FABDC63DD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2EA1-A8EF-3F46-B21B-7601B6F574FA}" type="datetimeFigureOut">
              <a:rPr lang="en-US" smtClean="0"/>
              <a:t>4/2/23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AD57B-1E49-DE5C-D71F-33AE728B2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F1BED-BE30-1FBB-CBAF-D73480526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06501-3C7F-A64E-9603-7D268CB4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7701-9704-7E49-CD6D-D39EC4DFF2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5AA12-D3C1-24ED-A391-77A5032FC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69B9FD7-8D06-515E-BAA5-B31AF44E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5" y="105679"/>
            <a:ext cx="11850130" cy="664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7952A50-A62E-99A9-0B09-591DEFE9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4" y="155644"/>
            <a:ext cx="11588275" cy="64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1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C729137-5925-51F9-AB21-44088B446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129839"/>
            <a:ext cx="11492518" cy="64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45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8BD7D95-E69D-DF00-B048-FE32E086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4" y="155643"/>
            <a:ext cx="11550571" cy="64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5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DD2B14D-06B3-BEC0-CC79-A9F1E889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2" y="132421"/>
            <a:ext cx="11754776" cy="65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5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6418845-7F84-3AE7-0928-C8E99ED8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4" y="25209"/>
            <a:ext cx="11625596" cy="66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5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92E8CE7-45F2-D6C6-6A50-633DA065B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8" y="174717"/>
            <a:ext cx="11915456" cy="66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0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33FB27F-F4DB-76BB-B9BD-CCCAE4A96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8" y="99903"/>
            <a:ext cx="11872597" cy="66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180D9B3-41FD-28DE-030F-FAA4CE9B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02"/>
            <a:ext cx="11945113" cy="669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1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0CFB8BF-165F-C89D-B584-16DD8779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5" y="167753"/>
            <a:ext cx="11628790" cy="652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B0285E-7FC3-C0E5-0239-72DAC4E3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6" y="86497"/>
            <a:ext cx="11852435" cy="6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9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B2AE-AFD5-5721-65BE-8B81F569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6763B22-AF44-D550-019D-0B7193859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20" r="3384"/>
          <a:stretch/>
        </p:blipFill>
        <p:spPr>
          <a:xfrm>
            <a:off x="311286" y="194553"/>
            <a:ext cx="11478638" cy="6469244"/>
          </a:xfrm>
        </p:spPr>
      </p:pic>
    </p:spTree>
    <p:extLst>
      <p:ext uri="{BB962C8B-B14F-4D97-AF65-F5344CB8AC3E}">
        <p14:creationId xmlns:p14="http://schemas.microsoft.com/office/powerpoint/2010/main" val="4022991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280A711C-8D99-542F-7E07-0F0CA34E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8" y="123568"/>
            <a:ext cx="11852435" cy="6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0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D0680B9-AB24-3111-38CD-CAF62CCD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7" y="98854"/>
            <a:ext cx="11852437" cy="66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2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B7043B-5D7E-C70F-0B1A-CECB95FB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" y="113765"/>
            <a:ext cx="11847884" cy="66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 with medium confidence">
            <a:extLst>
              <a:ext uri="{FF2B5EF4-FFF2-40B4-BE49-F238E27FC236}">
                <a16:creationId xmlns:a16="http://schemas.microsoft.com/office/drawing/2014/main" id="{988ED154-E71C-1BE4-2713-7EF4EAB51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145019"/>
            <a:ext cx="11640065" cy="65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3EAA292-4B5E-A14D-43DA-C5F238AB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2" y="196200"/>
            <a:ext cx="11527355" cy="64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7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99B935-9548-C4D6-3030-3E13F55B8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4" y="150729"/>
            <a:ext cx="11689492" cy="655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40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54E1308-3E7D-9C7A-39FA-EDB7B93C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3"/>
            <a:ext cx="11961341" cy="67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39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9908B91-9487-195F-E1D8-0A973FF6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2" y="65250"/>
            <a:ext cx="11932508" cy="65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36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">
            <a:extLst>
              <a:ext uri="{FF2B5EF4-FFF2-40B4-BE49-F238E27FC236}">
                <a16:creationId xmlns:a16="http://schemas.microsoft.com/office/drawing/2014/main" id="{241162B1-BD77-C7A7-D7F4-22AD9711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211"/>
            <a:ext cx="12192000" cy="67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28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0B1F042-50F1-BAB3-4014-6BBA4673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8" y="111211"/>
            <a:ext cx="11852436" cy="6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1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0A65-347F-A827-AF9E-2F4C094B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2A9CCCA-9736-78DD-836D-7672BF011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288"/>
            <a:ext cx="12003932" cy="6732909"/>
          </a:xfrm>
        </p:spPr>
      </p:pic>
    </p:spTree>
    <p:extLst>
      <p:ext uri="{BB962C8B-B14F-4D97-AF65-F5344CB8AC3E}">
        <p14:creationId xmlns:p14="http://schemas.microsoft.com/office/powerpoint/2010/main" val="1207988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ar wheel&#10;&#10;Description automatically generated with low confidence">
            <a:extLst>
              <a:ext uri="{FF2B5EF4-FFF2-40B4-BE49-F238E27FC236}">
                <a16:creationId xmlns:a16="http://schemas.microsoft.com/office/drawing/2014/main" id="{7BB9CBB2-61B3-4AD7-7596-7C8D78F4B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4" y="86041"/>
            <a:ext cx="11862487" cy="66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13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E5A2E83-376B-B87B-BEC1-BDEC7675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9" y="79112"/>
            <a:ext cx="11899556" cy="66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80A82C7-394C-0A51-CEF0-C69E8FF8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7" y="288058"/>
            <a:ext cx="11537005" cy="65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7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6F098AD-9A5D-2A8A-6C27-D92E9C20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8" y="88916"/>
            <a:ext cx="11693914" cy="65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02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9B85947D-912F-229B-B798-7E54D083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98"/>
            <a:ext cx="12042843" cy="67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C893387-0F17-6888-B0D2-0A9C1713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7" y="300799"/>
            <a:ext cx="11245174" cy="63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80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350E52-8F97-1C51-FB15-C6A88A18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6" y="155644"/>
            <a:ext cx="11607730" cy="65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2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A61937-6867-0EF4-AD18-4C28D2E36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185510"/>
            <a:ext cx="10933890" cy="61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0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Macintosh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Armaan Mahakul</dc:creator>
  <cp:lastModifiedBy>Armaan Mahakul</cp:lastModifiedBy>
  <cp:revision>5</cp:revision>
  <cp:lastPrinted>2023-04-01T19:20:23Z</cp:lastPrinted>
  <dcterms:created xsi:type="dcterms:W3CDTF">2023-04-01T18:05:16Z</dcterms:created>
  <dcterms:modified xsi:type="dcterms:W3CDTF">2023-04-01T19:22:01Z</dcterms:modified>
</cp:coreProperties>
</file>